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</p:sldMasterIdLst>
  <p:sldIdLst>
    <p:sldId id="256" r:id="rId4"/>
    <p:sldId id="274" r:id="rId5"/>
    <p:sldId id="275" r:id="rId6"/>
    <p:sldId id="286" r:id="rId7"/>
    <p:sldId id="287" r:id="rId8"/>
    <p:sldId id="288" r:id="rId9"/>
    <p:sldId id="294" r:id="rId10"/>
    <p:sldId id="293" r:id="rId11"/>
    <p:sldId id="289" r:id="rId12"/>
    <p:sldId id="290" r:id="rId13"/>
    <p:sldId id="291" r:id="rId14"/>
    <p:sldId id="292" r:id="rId15"/>
    <p:sldId id="295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46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1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482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8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43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03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84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44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99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7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6829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02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78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7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4886465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170307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9757967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366471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85688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214952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0571020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932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71674452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51978816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9865497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445961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5047202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175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61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703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992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910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553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8448D-A08D-4ACC-A08A-C4BC57827702}" type="datetimeFigureOut">
              <a:rPr lang="zh-TW" altLang="en-US" smtClean="0"/>
              <a:t>2018/4/3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1CBEE-175D-4EF6-993D-574DA0AE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9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679A-7107-4F9E-AA1A-601732C27C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87C6-3145-4B53-8CCD-5DD278ECC9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9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2018/4/3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377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Kung fu panda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5279"/>
          <a:stretch/>
        </p:blipFill>
        <p:spPr bwMode="auto">
          <a:xfrm>
            <a:off x="1001110" y="1529255"/>
            <a:ext cx="10373710" cy="532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46385" y="278524"/>
            <a:ext cx="4855781" cy="1077310"/>
          </a:xfrm>
          <a:prstGeom prst="cloudCallout">
            <a:avLst>
              <a:gd name="adj1" fmla="val 18200"/>
              <a:gd name="adj2" fmla="val 10837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Are you tall?</a:t>
            </a:r>
          </a:p>
        </p:txBody>
      </p:sp>
      <p:sp>
        <p:nvSpPr>
          <p:cNvPr id="6" name="雲朵形圖說文字 5"/>
          <p:cNvSpPr/>
          <p:nvPr/>
        </p:nvSpPr>
        <p:spPr>
          <a:xfrm>
            <a:off x="4114800" y="3733798"/>
            <a:ext cx="4146331" cy="1263869"/>
          </a:xfrm>
          <a:prstGeom prst="cloudCallout">
            <a:avLst>
              <a:gd name="adj1" fmla="val -2018"/>
              <a:gd name="adj2" fmla="val -8333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Yes, I am.</a:t>
            </a:r>
          </a:p>
        </p:txBody>
      </p:sp>
      <p:sp>
        <p:nvSpPr>
          <p:cNvPr id="7" name="雲朵形圖說文字 6"/>
          <p:cNvSpPr/>
          <p:nvPr/>
        </p:nvSpPr>
        <p:spPr>
          <a:xfrm>
            <a:off x="6584730" y="278524"/>
            <a:ext cx="4855781" cy="1077310"/>
          </a:xfrm>
          <a:prstGeom prst="cloudCallout">
            <a:avLst>
              <a:gd name="adj1" fmla="val -10696"/>
              <a:gd name="adj2" fmla="val 10837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Are you fat?</a:t>
            </a:r>
          </a:p>
        </p:txBody>
      </p:sp>
      <p:sp>
        <p:nvSpPr>
          <p:cNvPr id="8" name="雲朵形圖說文字 7"/>
          <p:cNvSpPr/>
          <p:nvPr/>
        </p:nvSpPr>
        <p:spPr>
          <a:xfrm>
            <a:off x="7709338" y="5703174"/>
            <a:ext cx="4897821" cy="1263869"/>
          </a:xfrm>
          <a:prstGeom prst="cloudCallout">
            <a:avLst>
              <a:gd name="adj1" fmla="val -2949"/>
              <a:gd name="adj2" fmla="val -8707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No, I’m not.</a:t>
            </a:r>
          </a:p>
        </p:txBody>
      </p:sp>
    </p:spTree>
    <p:extLst>
      <p:ext uri="{BB962C8B-B14F-4D97-AF65-F5344CB8AC3E}">
        <p14:creationId xmlns:p14="http://schemas.microsoft.com/office/powerpoint/2010/main" val="37661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584981" y="2202781"/>
            <a:ext cx="1108315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b="1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Y</a:t>
            </a:r>
            <a:r>
              <a:rPr lang="en-US" altLang="zh-TW" sz="16600" dirty="0" smtClean="0">
                <a:solidFill>
                  <a:schemeClr val="tx2"/>
                </a:solidFill>
                <a:latin typeface="EngTRESS B" panose="02000500000000000000" pitchFamily="2" charset="0"/>
              </a:rPr>
              <a:t>es, </a:t>
            </a:r>
            <a:r>
              <a:rPr lang="en-US" altLang="zh-TW" sz="1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I </a:t>
            </a:r>
            <a:r>
              <a:rPr lang="en-US" altLang="zh-TW" sz="16600" dirty="0" smtClean="0">
                <a:solidFill>
                  <a:schemeClr val="tx2"/>
                </a:solidFill>
                <a:latin typeface="EngTRESS B" panose="02000500000000000000" pitchFamily="2" charset="0"/>
              </a:rPr>
              <a:t>am.</a:t>
            </a:r>
            <a:endParaRPr lang="zh-TW" altLang="en-US" sz="16600" dirty="0">
              <a:solidFill>
                <a:schemeClr val="tx2"/>
              </a:solidFill>
              <a:latin typeface="EngTRESS B" panose="02000500000000000000" pitchFamily="2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9869215" y="3373820"/>
            <a:ext cx="977462" cy="1417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897821" y="3550300"/>
            <a:ext cx="982717" cy="1417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6932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07975" y="1182414"/>
            <a:ext cx="110831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 b="1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A</a:t>
            </a:r>
            <a:r>
              <a:rPr lang="en-US" altLang="zh-TW" sz="13800" b="1" dirty="0" smtClean="0">
                <a:solidFill>
                  <a:schemeClr val="tx2"/>
                </a:solidFill>
                <a:latin typeface="EngTRESS B" panose="02000500000000000000" pitchFamily="2" charset="0"/>
              </a:rPr>
              <a:t>re you </a:t>
            </a:r>
            <a:r>
              <a:rPr lang="en-US" altLang="zh-TW" sz="138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a boy</a:t>
            </a:r>
            <a:r>
              <a:rPr lang="en-US" altLang="zh-TW" sz="13800" b="1" dirty="0" smtClean="0">
                <a:solidFill>
                  <a:schemeClr val="tx2"/>
                </a:solidFill>
                <a:latin typeface="EngTRESS B" panose="02000500000000000000" pitchFamily="2" charset="0"/>
              </a:rPr>
              <a:t>?</a:t>
            </a:r>
            <a:endParaRPr lang="zh-TW" altLang="en-US" sz="13800" b="1" dirty="0">
              <a:solidFill>
                <a:schemeClr val="tx2"/>
              </a:solidFill>
              <a:latin typeface="EngTRESS B" panose="02000500000000000000" pitchFamily="2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46349" y="3620814"/>
            <a:ext cx="110831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 b="1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A</a:t>
            </a:r>
            <a:r>
              <a:rPr lang="en-US" altLang="zh-TW" sz="13800" b="1" dirty="0" smtClean="0">
                <a:solidFill>
                  <a:schemeClr val="tx2"/>
                </a:solidFill>
                <a:latin typeface="EngTRESS B" panose="02000500000000000000" pitchFamily="2" charset="0"/>
              </a:rPr>
              <a:t>re you </a:t>
            </a:r>
            <a:r>
              <a:rPr lang="en-US" altLang="zh-TW" sz="138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a girl</a:t>
            </a:r>
            <a:r>
              <a:rPr lang="en-US" altLang="zh-TW" sz="13800" b="1" dirty="0" smtClean="0">
                <a:solidFill>
                  <a:schemeClr val="tx2"/>
                </a:solidFill>
                <a:latin typeface="EngTRESS B" panose="02000500000000000000" pitchFamily="2" charset="0"/>
              </a:rPr>
              <a:t>?</a:t>
            </a:r>
            <a:endParaRPr lang="zh-TW" altLang="en-US" sz="13800" b="1" dirty="0">
              <a:solidFill>
                <a:schemeClr val="tx2"/>
              </a:solidFill>
              <a:latin typeface="EngTRESS B" panose="02000500000000000000" pitchFamily="2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150210" y="259084"/>
            <a:ext cx="2498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</a:rPr>
              <a:t>女生寫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34141" y="5836805"/>
            <a:ext cx="2498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</a:rPr>
              <a:t>男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生寫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00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91753" y="2439264"/>
            <a:ext cx="102864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N</a:t>
            </a:r>
            <a:r>
              <a:rPr lang="en-US" altLang="zh-TW" sz="15000" dirty="0" smtClean="0">
                <a:solidFill>
                  <a:schemeClr val="tx2"/>
                </a:solidFill>
                <a:latin typeface="EngTRESS B" panose="02000500000000000000" pitchFamily="2" charset="0"/>
              </a:rPr>
              <a:t>o, </a:t>
            </a:r>
            <a:r>
              <a:rPr lang="en-US" altLang="zh-TW" sz="16600" dirty="0">
                <a:solidFill>
                  <a:srgbClr val="FF0000"/>
                </a:solidFill>
                <a:latin typeface="EngTRESS B" panose="02000500000000000000" pitchFamily="2" charset="0"/>
              </a:rPr>
              <a:t>I</a:t>
            </a:r>
            <a:r>
              <a:rPr lang="en-US" altLang="zh-TW" sz="15000" dirty="0" smtClean="0">
                <a:solidFill>
                  <a:schemeClr val="tx2"/>
                </a:solidFill>
                <a:latin typeface="EngTRESS B" panose="02000500000000000000" pitchFamily="2" charset="0"/>
              </a:rPr>
              <a:t>’m not. </a:t>
            </a:r>
            <a:endParaRPr lang="zh-TW" altLang="en-US" sz="15000" dirty="0">
              <a:solidFill>
                <a:schemeClr val="tx2"/>
              </a:solidFill>
              <a:latin typeface="EngTRESS B" panose="02000500000000000000" pitchFamily="2" charset="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2974429" y="3909848"/>
            <a:ext cx="746234" cy="12941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4703380" y="2468601"/>
            <a:ext cx="746234" cy="12941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9811408" y="3909848"/>
            <a:ext cx="746234" cy="12941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644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609600" y="141888"/>
            <a:ext cx="998484" cy="13873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609600" y="1837894"/>
            <a:ext cx="1030014" cy="1371601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609600" y="5224149"/>
            <a:ext cx="1030014" cy="1371601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578070" y="3557553"/>
            <a:ext cx="1030014" cy="13716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0636" y="339261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Get 10 stamps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92166" y="3341057"/>
            <a:ext cx="9012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Choose 1thing from Movement Zone</a:t>
            </a:r>
            <a:r>
              <a:rPr lang="en-US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招式區</a:t>
            </a:r>
            <a:r>
              <a:rPr lang="en-US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TW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60636" y="1529253"/>
            <a:ext cx="9501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Choose 1 thing from Evolution Zone</a:t>
            </a:r>
            <a:r>
              <a:rPr lang="en-US" altLang="zh-TW" sz="44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4400" b="1" dirty="0" smtClean="0">
                <a:solidFill>
                  <a:srgbClr val="2E8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進化區</a:t>
            </a:r>
            <a:r>
              <a:rPr lang="en-US" altLang="zh-TW" sz="44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)</a:t>
            </a:r>
            <a:r>
              <a:rPr lang="en-US" altLang="zh-TW" sz="60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. </a:t>
            </a:r>
            <a:endParaRPr lang="zh-TW" altLang="en-US" sz="6000" b="1" dirty="0">
              <a:solidFill>
                <a:srgbClr val="2E824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692166" y="5402117"/>
            <a:ext cx="1053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Choose what(    ) you want.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prize draw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-257605"/>
            <a:ext cx="29432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 10"/>
          <p:cNvSpPr/>
          <p:nvPr/>
        </p:nvSpPr>
        <p:spPr>
          <a:xfrm>
            <a:off x="6576847" y="5560379"/>
            <a:ext cx="433554" cy="699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7062952" y="5542813"/>
            <a:ext cx="441433" cy="716704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7556936" y="5578256"/>
            <a:ext cx="420416" cy="68126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95" t="14023" r="4425" b="35632"/>
          <a:stretch/>
        </p:blipFill>
        <p:spPr>
          <a:xfrm>
            <a:off x="-1" y="0"/>
            <a:ext cx="1217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0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71" t="8506" r="2528" b="14713"/>
          <a:stretch/>
        </p:blipFill>
        <p:spPr>
          <a:xfrm>
            <a:off x="-110359" y="0"/>
            <a:ext cx="12302359" cy="69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8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That’s right.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That's right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65" y="2169209"/>
            <a:ext cx="5341884" cy="34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ãThat's righ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34" y="2169208"/>
            <a:ext cx="5688448" cy="34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4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Louder, please.</a:t>
            </a:r>
            <a:endParaRPr lang="zh-TW" altLang="en-US" dirty="0"/>
          </a:p>
        </p:txBody>
      </p:sp>
      <p:pic>
        <p:nvPicPr>
          <p:cNvPr id="17412" name="Picture 4" descr="ãlouder please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9" y="2615735"/>
            <a:ext cx="5854919" cy="35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ãloude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4483" y="2615735"/>
            <a:ext cx="4810564" cy="360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3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本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</a:t>
            </a:r>
            <a:r>
              <a:rPr lang="zh-TW" altLang="en-US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 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2.</a:t>
            </a:r>
            <a:r>
              <a:rPr lang="zh-TW" altLang="en-US" sz="4400" b="1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4400" b="1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作業本句型練習。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3314" name="Picture 2" descr="「snorlax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50" y="2108200"/>
            <a:ext cx="3866850" cy="29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122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7" y="0"/>
            <a:ext cx="9148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71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5937" r="3946" b="5096"/>
          <a:stretch/>
        </p:blipFill>
        <p:spPr>
          <a:xfrm>
            <a:off x="0" y="-27794"/>
            <a:ext cx="12192001" cy="6870028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 flipH="1">
            <a:off x="3421118" y="3231932"/>
            <a:ext cx="63062" cy="3326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>
            <a:off x="9138746" y="3231932"/>
            <a:ext cx="63062" cy="3326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ãfat thin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38" y="0"/>
            <a:ext cx="2981762" cy="29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形圖說文字 10"/>
          <p:cNvSpPr/>
          <p:nvPr/>
        </p:nvSpPr>
        <p:spPr>
          <a:xfrm>
            <a:off x="4303986" y="0"/>
            <a:ext cx="1792013" cy="882869"/>
          </a:xfrm>
          <a:prstGeom prst="wedgeEllipseCallout">
            <a:avLst>
              <a:gd name="adj1" fmla="val -69220"/>
              <a:gd name="adj2" fmla="val 40842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0000FF"/>
                </a:solidFill>
              </a:rPr>
              <a:t>Are you thin?</a:t>
            </a:r>
            <a:endParaRPr lang="zh-TW" altLang="en-US" sz="2400" b="1" dirty="0">
              <a:solidFill>
                <a:srgbClr val="0000FF"/>
              </a:solidFill>
            </a:endParaRPr>
          </a:p>
        </p:txBody>
      </p:sp>
      <p:sp>
        <p:nvSpPr>
          <p:cNvPr id="13" name="橢圓形圖說文字 12"/>
          <p:cNvSpPr/>
          <p:nvPr/>
        </p:nvSpPr>
        <p:spPr>
          <a:xfrm>
            <a:off x="246992" y="1782544"/>
            <a:ext cx="1792013" cy="882869"/>
          </a:xfrm>
          <a:prstGeom prst="wedgeEllipseCallout">
            <a:avLst>
              <a:gd name="adj1" fmla="val 47789"/>
              <a:gd name="adj2" fmla="val -1377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Yes, I am.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ãboy girl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57" y="621418"/>
            <a:ext cx="2930286" cy="232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橢圓形圖說文字 14"/>
          <p:cNvSpPr/>
          <p:nvPr/>
        </p:nvSpPr>
        <p:spPr>
          <a:xfrm>
            <a:off x="10295411" y="282122"/>
            <a:ext cx="1792013" cy="882869"/>
          </a:xfrm>
          <a:prstGeom prst="wedgeEllipseCallout">
            <a:avLst>
              <a:gd name="adj1" fmla="val -49865"/>
              <a:gd name="adj2" fmla="val 94413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0000FF"/>
                </a:solidFill>
              </a:rPr>
              <a:t>Are you a boy?</a:t>
            </a:r>
            <a:endParaRPr lang="zh-TW" altLang="en-US" sz="2400" b="1" dirty="0">
              <a:solidFill>
                <a:srgbClr val="0000FF"/>
              </a:solidFill>
            </a:endParaRPr>
          </a:p>
        </p:txBody>
      </p:sp>
      <p:sp>
        <p:nvSpPr>
          <p:cNvPr id="16" name="橢圓形圖說文字 15"/>
          <p:cNvSpPr/>
          <p:nvPr/>
        </p:nvSpPr>
        <p:spPr>
          <a:xfrm>
            <a:off x="6174827" y="2319612"/>
            <a:ext cx="1792013" cy="882869"/>
          </a:xfrm>
          <a:prstGeom prst="wedgeEllipseCallout">
            <a:avLst>
              <a:gd name="adj1" fmla="val 63625"/>
              <a:gd name="adj2" fmla="val -1002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No, I’m not.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38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ãtall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srgbClr val="514843"/>
              </a:solidFill>
            </a:endParaRPr>
          </a:p>
        </p:txBody>
      </p:sp>
      <p:sp>
        <p:nvSpPr>
          <p:cNvPr id="12" name="AutoShape 6" descr="ãbaymaxãçåçæå°çµ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srgbClr val="514843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55575" y="2033752"/>
            <a:ext cx="1108315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b="1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A</a:t>
            </a:r>
            <a:r>
              <a:rPr lang="en-US" altLang="zh-TW" sz="16600" b="1" dirty="0" smtClean="0">
                <a:solidFill>
                  <a:schemeClr val="tx2"/>
                </a:solidFill>
                <a:latin typeface="EngTRESS B" panose="02000500000000000000" pitchFamily="2" charset="0"/>
              </a:rPr>
              <a:t>re you </a:t>
            </a:r>
            <a:r>
              <a:rPr lang="en-US" altLang="zh-TW" sz="166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thin</a:t>
            </a:r>
            <a:r>
              <a:rPr lang="en-US" altLang="zh-TW" sz="16600" b="1" dirty="0" smtClean="0">
                <a:solidFill>
                  <a:schemeClr val="tx2"/>
                </a:solidFill>
                <a:latin typeface="EngTRESS B" panose="02000500000000000000" pitchFamily="2" charset="0"/>
              </a:rPr>
              <a:t>?</a:t>
            </a:r>
            <a:endParaRPr lang="zh-TW" altLang="en-US" sz="16600" b="1" dirty="0">
              <a:solidFill>
                <a:schemeClr val="tx2"/>
              </a:solidFill>
              <a:latin typeface="EngTRESS B" panose="02000500000000000000" pitchFamily="2" charset="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10930759" y="1860331"/>
            <a:ext cx="1261241" cy="28202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2462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124</Words>
  <Application>Microsoft Office PowerPoint</Application>
  <PresentationFormat>寬螢幕</PresentationFormat>
  <Paragraphs>26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13</vt:i4>
      </vt:variant>
    </vt:vector>
  </HeadingPairs>
  <TitlesOfParts>
    <vt:vector size="28" baseType="lpstr">
      <vt:lpstr>Microsoft JhengHei UI</vt:lpstr>
      <vt:lpstr>王漢宗中楷體注音</vt:lpstr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EngTRESS B</vt:lpstr>
      <vt:lpstr>Euphemia</vt:lpstr>
      <vt:lpstr>Wingdings</vt:lpstr>
      <vt:lpstr>Office 佈景主題</vt:lpstr>
      <vt:lpstr>1_Office 佈景主題</vt:lpstr>
      <vt:lpstr>學術文獻 16x9</vt:lpstr>
      <vt:lpstr>PowerPoint 簡報</vt:lpstr>
      <vt:lpstr>PowerPoint 簡報</vt:lpstr>
      <vt:lpstr>PowerPoint 簡報</vt:lpstr>
      <vt:lpstr>That’s right.</vt:lpstr>
      <vt:lpstr>Louder, please.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25</cp:revision>
  <dcterms:created xsi:type="dcterms:W3CDTF">2018-03-28T03:33:29Z</dcterms:created>
  <dcterms:modified xsi:type="dcterms:W3CDTF">2018-04-03T00:46:00Z</dcterms:modified>
</cp:coreProperties>
</file>